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2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28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41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2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88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1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38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17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18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680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03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BD210-EE74-4C4F-90CF-A4B86D2110A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40BE8-914F-48E0-A3BC-EBD528D7F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49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1545" y="2316163"/>
            <a:ext cx="9628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Парциальная образовательная программа «Наш дом – город Волгоград»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78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3818" y="237944"/>
            <a:ext cx="7204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план парциальной образовательной программы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39448" y="1041461"/>
            <a:ext cx="3327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8. Сила семьи в ее родне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94231" y="1648737"/>
            <a:ext cx="39592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Дать детям представления о родственных связях в семье, об отношении к родне. Традиции и обычаи, связанные с поддержанием родственных, добрососедских отношений.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добросердечное, дружелюбное отношение к родственникам. Познакомить детей со значением слов «родня», «родственники», «племянник», «племянница», «двоюродный».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sun9-14.userapi.com/impg/t75dMPlx0dQVLWn1SqkBb6JOPPV3aECdVffPPQ/MCQH3nEvH4E.jpg?size=1280x960&amp;quality=95&amp;sign=86532e653d03c3fdc174a8f8e80ee31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33" y="845220"/>
            <a:ext cx="4359440" cy="32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14.userapi.com/impg/jJX2CK5T0MySBgXPXWcdGaIorRkXluFOio27Dw/eqXgE0TOcvg.jpg?size=1280x960&amp;quality=95&amp;sign=fac27a9944e5da1749e0376514d3666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17" y="3325166"/>
            <a:ext cx="4533613" cy="34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59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3818" y="237944"/>
            <a:ext cx="7204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план парциальной образовательной программы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48527" y="1069170"/>
            <a:ext cx="2798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9. Семья и природа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62800" y="1648736"/>
            <a:ext cx="50707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Дать детям сведения об отношении народа к природе: бережное, поэтичное, направленное на применение в хозяйстве.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детей с образными народными названиями растений, природы.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sun9-24.userapi.com/impg/NNl0U2JAlifFLDxLaDDVmnUgxgLZLos3LKxeww/dfU9C1CL5k0.jpg?size=864x1080&amp;quality=95&amp;sign=7aa76a3b68764c51d32c97489b1b8f2a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 b="5439"/>
          <a:stretch/>
        </p:blipFill>
        <p:spPr bwMode="auto">
          <a:xfrm>
            <a:off x="9351764" y="3336298"/>
            <a:ext cx="2705358" cy="33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48.userapi.com/impg/i8etPnBGny4XgKlF3KCyKjS6tb_sK4Aaraq1VA/fF9X122pNMU.jpg?size=849x1062&amp;quality=95&amp;sign=4d0e4c89e9a00c72bc5c5cf42307a2a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4" b="11854"/>
          <a:stretch/>
        </p:blipFill>
        <p:spPr bwMode="auto">
          <a:xfrm>
            <a:off x="6200448" y="3336298"/>
            <a:ext cx="3016438" cy="33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61.userapi.com/impg/d_MYmmrHV4ddLs3g_RbeLj7K33sYIPnRQkj-xA/qOyBZuNcD-w.jpg?size=499x1080&amp;quality=95&amp;sign=5f9c39a13aaa3768a135c87ae74ea696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6" b="18286"/>
          <a:stretch/>
        </p:blipFill>
        <p:spPr bwMode="auto">
          <a:xfrm>
            <a:off x="154593" y="1309253"/>
            <a:ext cx="2733943" cy="42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19.userapi.com/impg/mTinB5yIsQxUsciC-CABvEBSV6maWQQsY9JUgw/L-DOMldeDXg.jpg?size=810x1080&amp;quality=95&amp;sign=e8fa7faf1c44cf07b0705f77e06ce2e9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/>
          <a:stretch/>
        </p:blipFill>
        <p:spPr bwMode="auto">
          <a:xfrm>
            <a:off x="3043129" y="1309253"/>
            <a:ext cx="3029599" cy="42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29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3818" y="237944"/>
            <a:ext cx="7204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план парциальной образовательной программы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74877" y="935320"/>
            <a:ext cx="5450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10. Народные увеселения, игры, забавы семьи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78037" y="1266988"/>
            <a:ext cx="7813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детей с народными играми, сезонными забавами детей и взрослых: игры с водой, природными материалами, катание с ледяных горок и т. д.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sun9-4.userapi.com/impg/XOLr-OosBsd24piJ1OtNUrtGRI5Tg3gogocgpQ/dVfHz2_IMI4.jpg?size=1280x960&amp;quality=95&amp;sign=58e7d48af5d3feb469fbc03421e39657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r="16233" b="16109"/>
          <a:stretch/>
        </p:blipFill>
        <p:spPr bwMode="auto">
          <a:xfrm>
            <a:off x="235528" y="764324"/>
            <a:ext cx="3906981" cy="377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13.userapi.com/impg/WFM1NPyOM5QLG2d107gIZOmpCnzPB6Hj3Vn1tw/DV9cPPNJnz8.jpg?size=499x1080&amp;quality=95&amp;sign=20406ed4da6509e63f30b1d3e8472d29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" t="37333" r="379" b="37591"/>
          <a:stretch/>
        </p:blipFill>
        <p:spPr bwMode="auto">
          <a:xfrm>
            <a:off x="235528" y="4696690"/>
            <a:ext cx="3906981" cy="212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59.userapi.com/impg/zzFVxM80vwa7ECIpKzFKfMbzkGacMmHR6s7myg/maMQeWNHy6s.jpg?size=1280x960&amp;quality=95&amp;sign=6bf7c335bafc08033409c86ed8bf645d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r="12924"/>
          <a:stretch/>
        </p:blipFill>
        <p:spPr bwMode="auto">
          <a:xfrm>
            <a:off x="4378037" y="2239972"/>
            <a:ext cx="4350327" cy="45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47.userapi.com/impg/MLcUpf3uslFn49iZNBgCoQQdc3aRvzx8S4z3OA/uFpStRUKtVE.jpg?size=810x1080&amp;quality=95&amp;sign=ca5d808708038e2faeeb5148c9835446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1" t="22866"/>
          <a:stretch/>
        </p:blipFill>
        <p:spPr bwMode="auto">
          <a:xfrm>
            <a:off x="9000015" y="2239972"/>
            <a:ext cx="3021522" cy="456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946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3818" y="237944"/>
            <a:ext cx="7204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план парциальной образовательной программы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10916" y="1096880"/>
            <a:ext cx="4869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11. Здоровье — успех и богатство семьи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0290" y="1704155"/>
            <a:ext cx="5430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детей с народными домашними способами лечения больных в семьях. Народное закаливание в семье. Традиции и обычаи, связанные с укреплением здоровья членов семьи.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38.userapi.com/impg/HTNRWHM5Uy29zMtHV8aA3foo0gd284KTBqtTVw/17g2j07n42U.jpg?size=1280x960&amp;quality=95&amp;sign=f4a97308fbbaa55cde55caa5c7c4f49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16" y="3006436"/>
            <a:ext cx="4869731" cy="376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5.userapi.com/impg/Dyg2mVSV0fFy1mUTQcVOhlngx63pcC82_u13FA/K24tZyG-WDY.jpg?size=1280x960&amp;quality=95&amp;sign=bd4ff01067c56996caf171b97d4a1f9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86" y="695099"/>
            <a:ext cx="4836692" cy="36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40.userapi.com/impg/sTg2pNDkCtEn9FDgUQm-tv73uleDJ9NSy-rI6w/xrkYyVrPgKI.jpg?size=810x1080&amp;quality=95&amp;sign=15f6b4652b8034445efd9e0c43767c25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32134" b="16339"/>
          <a:stretch/>
        </p:blipFill>
        <p:spPr bwMode="auto">
          <a:xfrm>
            <a:off x="3255818" y="3233684"/>
            <a:ext cx="4265068" cy="34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79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5691" y="1527153"/>
            <a:ext cx="111806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программы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способствовать воспитанию у детей чувства патриотизма, любви к семье, детскому саду, родному краю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79705">
              <a:spcAft>
                <a:spcPts val="0"/>
              </a:spcAft>
            </a:pP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дошкольников интерес к родному городу, краю, его достопримечательностям, событиям его прошлого и настоящего;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к культуре и традициям семьи, детского сада, родного города, края;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чувство уважения, бережное и сознательное отношение к народам родного края, их традициям;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бережное и сознательное отношение к природе края, развивать способность чувствовать красоту природы и эмоционально откликаться на неё;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 дошкольников чувство любви, гордости и патриотизма к малой родине, к своей Отчизне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118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745" y="1859340"/>
            <a:ext cx="117625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Промежуточные планируемые результаты:</a:t>
            </a:r>
            <a:endParaRPr lang="ru-RU" sz="1600" u="sng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3–4 года: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имеет первичные представления о себе, о членных семьи, о семейном досуге, традициях и праздниках семьи, домашних животных;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4–5 лет: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имеет представление о жизни в детском саду, о взаимоотношениях детей, о работниках детского сада, о праздниках в детском саду;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5–6 лет: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имеет представление о родном городе, истории его возникновения, достопримечательностях, мероприятиях города и их продукции, местах культурного и спортивного времяпровождения, об истории города в годы Великой Отечественной войны, о творчестве писателей и поэтов;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9705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6–7 лет: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имеет первичные представления об истории заселения г. Волгограда людьми, о связи жизнедеятельности человека с природой, о народах Волгоградской области, их быте и традициях, о календарно–обрядовых праздниках, о народных промыслах, о природе и животных Волгоградской области.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2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76054" y="265653"/>
            <a:ext cx="7820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план парциальной образовательной программы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2330" y="852983"/>
            <a:ext cx="6081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1. История жизни человека в Волгоградской области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52829" y="1175281"/>
            <a:ext cx="5890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Arial" panose="020B0604020202020204" pitchFamily="34" charset="0"/>
              </a:rPr>
              <a:t>Познакомить детей с историей заселения Волгоградской области людьми</a:t>
            </a:r>
            <a:endParaRPr lang="ru-RU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a typeface="Times New Roman" panose="02020603050405020304" pitchFamily="18" charset="0"/>
                <a:cs typeface="Arial" panose="020B0604020202020204" pitchFamily="34" charset="0"/>
              </a:rPr>
              <a:t>Дать 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сведения детям о том, что на протяжении долгого времени в Волгоградской области проживали разные </a:t>
            </a:r>
            <a:r>
              <a:rPr lang="ru-RU" dirty="0" smtClean="0">
                <a:ea typeface="Times New Roman" panose="02020603050405020304" pitchFamily="18" charset="0"/>
                <a:cs typeface="Arial" panose="020B0604020202020204" pitchFamily="34" charset="0"/>
              </a:rPr>
              <a:t>народы.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Arial" panose="020B0604020202020204" pitchFamily="34" charset="0"/>
              </a:rPr>
              <a:t>Формировать у детей знания о различных видах труда народа в различных местностях Волгоградской области. </a:t>
            </a:r>
          </a:p>
        </p:txBody>
      </p:sp>
      <p:pic>
        <p:nvPicPr>
          <p:cNvPr id="1026" name="Picture 2" descr="https://sun9-55.userapi.com/impg/O_cSejSexSm45wf4xbEdHM7pON-eDvpO6r8LGg/bOtAeP3ojtU.jpg?size=1280x1097&amp;quality=95&amp;sign=5601e7f7c39760dac34adfe114fefcd2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3"/>
          <a:stretch/>
        </p:blipFill>
        <p:spPr bwMode="auto">
          <a:xfrm>
            <a:off x="277091" y="978638"/>
            <a:ext cx="3491346" cy="250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4.userapi.com/impg/QP7gmbjcIK2_8e-xxSi_ERFxKS6HGBi5IwEyxA/MAaJ9kaIjn8.jpg?size=1280x960&amp;quality=95&amp;sign=2c42e499802101e8342dbd6b9bac5dbb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1"/>
          <a:stretch/>
        </p:blipFill>
        <p:spPr bwMode="auto">
          <a:xfrm>
            <a:off x="6226285" y="3585591"/>
            <a:ext cx="5717262" cy="31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42.userapi.com/impg/_UhwU9y7CCND7IUPgig-loblBI9Mszkg6Zntsg/O7vWFD9I3YI.jpg?size=1280x960&amp;quality=95&amp;sign=1fd42677efdb694125287a8cd4efe7a4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4" r="20871"/>
          <a:stretch/>
        </p:blipFill>
        <p:spPr bwMode="auto">
          <a:xfrm>
            <a:off x="1619248" y="3075710"/>
            <a:ext cx="4433581" cy="35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95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01636" y="182526"/>
            <a:ext cx="7259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план парциальной образовательной программы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77238" y="1008768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2. Человек и мир вокруг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3981" y="1488937"/>
            <a:ext cx="53824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a typeface="Times New Roman" panose="02020603050405020304" pitchFamily="18" charset="0"/>
              </a:rPr>
              <a:t>Дать сведения детям о народном представлении космоса, мира, природы. </a:t>
            </a:r>
            <a:endParaRPr lang="ru-RU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Познакомить детей с образными выражениями о природе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https://sun9-18.userapi.com/impg/xVZmUBGnN_iSGMr62uTlSXVrz0KnJkpNGlcVJw/TulZiL9S010.jpg?size=1111x897&amp;quality=95&amp;sign=7a6a447b6fb156990b9e570bda1ef71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" y="1008768"/>
            <a:ext cx="4369774" cy="35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8.userapi.com/impg/Jam507Co-_b5oQRt8qPs3RzqwyS_2ds6KPobzg/Ec2h_6tlSgE.jpg?size=1280x960&amp;quality=95&amp;sign=213f40aa89511b4ed553c1ab41d2516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427" y="2830233"/>
            <a:ext cx="4846513" cy="363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25.userapi.com/impg/rkH5J5LmXSD9zpdqU5qDnAtD9RWZJXFAah7piw/bV_kJVGbmM0.jpg?size=1280x958&amp;quality=95&amp;sign=83d5f0d1f75b8f07c19a1f03e8e12941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6" r="4690"/>
          <a:stretch/>
        </p:blipFill>
        <p:spPr bwMode="auto">
          <a:xfrm>
            <a:off x="8591775" y="2799406"/>
            <a:ext cx="3394363" cy="391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7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87781" y="224090"/>
            <a:ext cx="730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план парциальной образовательной программы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03471" y="709615"/>
            <a:ext cx="4094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3. Человек и календарь природы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12840" y="1049530"/>
            <a:ext cx="68130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Познакомить дошкольников с народным пониманием порядка, правилами природы, мира, по которым жили люди.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Следуя календарю, человек внимательно наблюдал за изменениями в природе, запоминал и сравнивал разные годы, т. к. от этого зависели жизнь человека, его хозяйство и здоровье. </a:t>
            </a:r>
            <a:endParaRPr lang="ru-RU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Познакомить детей с особенностями народных костюмов русских, башкир, татар и других народов, проживающих в Волгоградской области. </a:t>
            </a:r>
          </a:p>
        </p:txBody>
      </p:sp>
      <p:pic>
        <p:nvPicPr>
          <p:cNvPr id="3074" name="Picture 2" descr="https://sun9-69.userapi.com/impg/FWzY3Om8ZW2Lr8pBZe00NBOpnkfooL3-YSbgfg/_cc_MNjq0Sc.jpg?size=1280x960&amp;quality=95&amp;sign=8bba524d5381b4752710841c8637393b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/>
          <a:stretch/>
        </p:blipFill>
        <p:spPr bwMode="auto">
          <a:xfrm>
            <a:off x="286504" y="1332650"/>
            <a:ext cx="4760206" cy="38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2.userapi.com/impg/uFfAQcXrqrsKv6wEzKuEYcldVed4BcWPloUwnw/PHJ44HAM76c.jpg?size=1280x960&amp;quality=95&amp;sign=d5caf08f05c7db7b0578fc4a5efccb1f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5"/>
          <a:stretch/>
        </p:blipFill>
        <p:spPr bwMode="auto">
          <a:xfrm>
            <a:off x="5850081" y="3634853"/>
            <a:ext cx="5538547" cy="315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003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73036" y="224089"/>
            <a:ext cx="7245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план парциальной образовательной программы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16121" y="667412"/>
            <a:ext cx="5332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4. Человек и природа Волгоградской области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956" y="1110735"/>
            <a:ext cx="56110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 детей с природно-географическими зонами Волгоградской области: лесная, горная, лесостепная, степная. Дать сведения о названиях некоторых природных объектов (озер, рек, гор и др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детей с животными, птицами, растениями, обитающими в регионе. Дать сведения о том, что каждый человек должен жить в согласии с природой, беречь, любить ее, не вредить ей. </a:t>
            </a:r>
            <a:endParaRPr lang="ru-RU" dirty="0"/>
          </a:p>
        </p:txBody>
      </p:sp>
      <p:pic>
        <p:nvPicPr>
          <p:cNvPr id="4098" name="Picture 2" descr="https://sun9-31.userapi.com/impg/TiSeYdIA75z-DfRhyMPdbF4bsLlcPfx-GV-8dw/t7HphGZD3d0.jpg?size=768x1024&amp;quality=95&amp;sign=039f071b40a19434e184323f37f708c4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b="9551"/>
          <a:stretch/>
        </p:blipFill>
        <p:spPr bwMode="auto">
          <a:xfrm>
            <a:off x="104592" y="751172"/>
            <a:ext cx="3162011" cy="47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1.userapi.com/impg/r52hDv65gSi77UyddC3NJQNtvZbXjqiI1a5K9g/laL4ffmpMLQ.jpg?size=492x1040&amp;quality=95&amp;sign=45058d9eb1bf446ca0b00af6d1fbfe56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5"/>
          <a:stretch/>
        </p:blipFill>
        <p:spPr bwMode="auto">
          <a:xfrm>
            <a:off x="3371195" y="751172"/>
            <a:ext cx="3140334" cy="47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18.userapi.com/impg/4FGMd9bxJd1ZA-LHwuO30enCzR_XoJQbH_aU1A/wUwzjAgq80I.jpg?size=1280x960&amp;quality=95&amp;sign=161d0c8b86764f4ee40a00bf9e8a460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87" y="3808481"/>
            <a:ext cx="4514889" cy="293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440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29345" y="224090"/>
            <a:ext cx="7481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план парциальной образовательной программы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40923" y="1069170"/>
            <a:ext cx="4443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5. Человек и календарные традиции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3253" y="1438502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представление детей о тесной взаимосвязи человека, его семьи, рода с природой.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https://sun9-1.userapi.com/impg/vYgq849SBZc5h3VnavD1UgSIdSXQP4OSpnZVGw/aP1WMiAdwGs.jpg?size=1280x975&amp;quality=95&amp;sign=6926c1ca4cd6e53c8f8e89f1a2ffb33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66" y="2784829"/>
            <a:ext cx="4951174" cy="377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7.userapi.com/impg/PYxV7qvRy0v1T0Ov4kpOO7Yvvd0kxdwMikJ32g/CqTADMJehyk.jpg?size=808x1080&amp;quality=95&amp;sign=fdaee630cc6e125751bf28ca67625d3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4"/>
          <a:stretch/>
        </p:blipFill>
        <p:spPr bwMode="auto">
          <a:xfrm>
            <a:off x="242660" y="1334775"/>
            <a:ext cx="3377802" cy="391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61.userapi.com/impg/0p1XCQMbm5VeGFdNxx7Vqe1wxiygZhP6XTbM9g/R_Jtq2q1mU4.jpg?size=1280x975&amp;quality=95&amp;sign=b54d4be40a5f5f5716d7f0552d8d39d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26" y="2138498"/>
            <a:ext cx="4747209" cy="361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6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3818" y="237944"/>
            <a:ext cx="7204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план парциальной образовательной программы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75947" y="1055316"/>
            <a:ext cx="3444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6. Человек, род и природа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28668" y="1424648"/>
            <a:ext cx="62579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a typeface="Times New Roman" panose="02020603050405020304" pitchFamily="18" charset="0"/>
              </a:rPr>
              <a:t>Дать сведения о семантическом значении слова «природа» — то, что дано при рождении («при родах», «при роде»). </a:t>
            </a:r>
            <a:endParaRPr lang="ru-RU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Познакомить детей с фольклором народов Волгоградской области, отражающим сравнение человека, его характера, отношения в семье, с людьми с природой. </a:t>
            </a:r>
          </a:p>
        </p:txBody>
      </p:sp>
      <p:pic>
        <p:nvPicPr>
          <p:cNvPr id="6146" name="Picture 2" descr="https://sun9-51.userapi.com/impg/YlTMGaJUcm5MCxfmehCfBTdgeubQrZTzQ3q-lA/q4YxFCDDSd0.jpg?size=1280x960&amp;quality=95&amp;sign=05953a839c05d6c03d1833c09f775c8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2" y="1282127"/>
            <a:ext cx="5199297" cy="38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3.userapi.com/impg/Q6vqy4zxyy5l8nhZFjL0EKPDc_xjIP-dOJoSUQ/DXBo_vXEdAE.jpg?size=864x1080&amp;quality=95&amp;sign=b8d6d6ed86b85d74a57ff5629963a32d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2"/>
          <a:stretch/>
        </p:blipFill>
        <p:spPr bwMode="auto">
          <a:xfrm>
            <a:off x="5628668" y="3310037"/>
            <a:ext cx="3021196" cy="33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79.userapi.com/impg/i4xd3Oj0nBYZAUYULViJNjRz6VG51vX9wEy-sg/xmmA8CF4zp0.jpg?size=810x1080&amp;quality=95&amp;sign=68d1a1647afb0f3d92edc8e0a7572d6c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t="29291"/>
          <a:stretch/>
        </p:blipFill>
        <p:spPr bwMode="auto">
          <a:xfrm>
            <a:off x="8880763" y="3310036"/>
            <a:ext cx="3176775" cy="33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48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798</Words>
  <Application>Microsoft Office PowerPoint</Application>
  <PresentationFormat>Широкоэкранный</PresentationFormat>
  <Paragraphs>53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12</cp:revision>
  <dcterms:created xsi:type="dcterms:W3CDTF">2024-05-20T11:38:37Z</dcterms:created>
  <dcterms:modified xsi:type="dcterms:W3CDTF">2024-05-20T16:39:03Z</dcterms:modified>
</cp:coreProperties>
</file>